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6" r:id="rId5"/>
    <p:sldId id="267" r:id="rId6"/>
    <p:sldId id="268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106" autoAdjust="0"/>
  </p:normalViewPr>
  <p:slideViewPr>
    <p:cSldViewPr snapToGrid="0" snapToObjects="1">
      <p:cViewPr varScale="1">
        <p:scale>
          <a:sx n="67" d="100"/>
          <a:sy n="67" d="100"/>
        </p:scale>
        <p:origin x="-22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4" d="100"/>
          <a:sy n="114" d="100"/>
        </p:scale>
        <p:origin x="-2248" y="-11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F21FC1-2C40-C248-A532-F9A9C063E82D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12BC83-7795-3841-AF8C-EA7569B9BE7C}">
      <dgm:prSet phldrT="[Text]"/>
      <dgm:spPr/>
      <dgm:t>
        <a:bodyPr/>
        <a:lstStyle/>
        <a:p>
          <a:r>
            <a:rPr lang="en-US" dirty="0" smtClean="0"/>
            <a:t>Aims</a:t>
          </a:r>
          <a:endParaRPr lang="en-US" dirty="0"/>
        </a:p>
      </dgm:t>
    </dgm:pt>
    <dgm:pt modelId="{9EFB4AB3-422A-974B-B8F8-3EB4A14FD2EA}" type="parTrans" cxnId="{BADFD872-18E5-DC45-9BBC-7FF799B6C596}">
      <dgm:prSet/>
      <dgm:spPr/>
      <dgm:t>
        <a:bodyPr/>
        <a:lstStyle/>
        <a:p>
          <a:endParaRPr lang="en-US"/>
        </a:p>
      </dgm:t>
    </dgm:pt>
    <dgm:pt modelId="{22D9B365-7896-7243-A29A-ED23DE3C8EB9}" type="sibTrans" cxnId="{BADFD872-18E5-DC45-9BBC-7FF799B6C596}">
      <dgm:prSet/>
      <dgm:spPr/>
      <dgm:t>
        <a:bodyPr/>
        <a:lstStyle/>
        <a:p>
          <a:endParaRPr lang="en-US"/>
        </a:p>
      </dgm:t>
    </dgm:pt>
    <dgm:pt modelId="{472EB624-0A78-C94C-A890-9F0BA4594471}">
      <dgm:prSet phldrT="[Text]"/>
      <dgm:spPr/>
      <dgm:t>
        <a:bodyPr/>
        <a:lstStyle/>
        <a:p>
          <a:r>
            <a:rPr lang="en-US" dirty="0" smtClean="0"/>
            <a:t>Why is it important? </a:t>
          </a:r>
          <a:endParaRPr lang="en-US" dirty="0"/>
        </a:p>
      </dgm:t>
    </dgm:pt>
    <dgm:pt modelId="{1C44D2FE-4783-4745-9DAD-86B251F2D290}" type="parTrans" cxnId="{43B86AB4-C7C5-3D40-9BB0-0737E3DCB129}">
      <dgm:prSet/>
      <dgm:spPr/>
      <dgm:t>
        <a:bodyPr/>
        <a:lstStyle/>
        <a:p>
          <a:endParaRPr lang="en-US"/>
        </a:p>
      </dgm:t>
    </dgm:pt>
    <dgm:pt modelId="{08F5B9F2-42A8-BA48-A95D-1A698E0B74AA}" type="sibTrans" cxnId="{43B86AB4-C7C5-3D40-9BB0-0737E3DCB129}">
      <dgm:prSet/>
      <dgm:spPr/>
      <dgm:t>
        <a:bodyPr/>
        <a:lstStyle/>
        <a:p>
          <a:endParaRPr lang="en-US"/>
        </a:p>
      </dgm:t>
    </dgm:pt>
    <dgm:pt modelId="{A0EB48A4-B899-3F46-A5FB-05E86CB4C47E}">
      <dgm:prSet phldrT="[Text]"/>
      <dgm:spPr/>
      <dgm:t>
        <a:bodyPr/>
        <a:lstStyle/>
        <a:p>
          <a:r>
            <a:rPr lang="en-US" dirty="0" smtClean="0"/>
            <a:t>Practicalities</a:t>
          </a:r>
          <a:endParaRPr lang="en-US" dirty="0"/>
        </a:p>
      </dgm:t>
    </dgm:pt>
    <dgm:pt modelId="{21574198-CBB0-7B4C-93F5-4A7AAC6C7ECB}" type="parTrans" cxnId="{E877F8DE-76F5-CF46-ACF7-362539675300}">
      <dgm:prSet/>
      <dgm:spPr/>
      <dgm:t>
        <a:bodyPr/>
        <a:lstStyle/>
        <a:p>
          <a:endParaRPr lang="en-US"/>
        </a:p>
      </dgm:t>
    </dgm:pt>
    <dgm:pt modelId="{9CD6BF51-E14C-8D40-8633-50BE8178DF82}" type="sibTrans" cxnId="{E877F8DE-76F5-CF46-ACF7-362539675300}">
      <dgm:prSet/>
      <dgm:spPr/>
      <dgm:t>
        <a:bodyPr/>
        <a:lstStyle/>
        <a:p>
          <a:endParaRPr lang="en-US"/>
        </a:p>
      </dgm:t>
    </dgm:pt>
    <dgm:pt modelId="{EF0AF927-5C98-3440-B166-2C76E6EFA5E0}" type="pres">
      <dgm:prSet presAssocID="{4FF21FC1-2C40-C248-A532-F9A9C063E82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58BE8B-A90A-7545-A80D-D41E8886F86C}" type="pres">
      <dgm:prSet presAssocID="{7E12BC83-7795-3841-AF8C-EA7569B9BE7C}" presName="parentLin" presStyleCnt="0"/>
      <dgm:spPr/>
    </dgm:pt>
    <dgm:pt modelId="{D4AEF70F-5064-AA48-A1EA-A13070E22412}" type="pres">
      <dgm:prSet presAssocID="{7E12BC83-7795-3841-AF8C-EA7569B9BE7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32ACDCEA-96D0-4346-869A-7A1BD11CD717}" type="pres">
      <dgm:prSet presAssocID="{7E12BC83-7795-3841-AF8C-EA7569B9BE7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9B377D-888A-8B4C-90F0-223C95290409}" type="pres">
      <dgm:prSet presAssocID="{7E12BC83-7795-3841-AF8C-EA7569B9BE7C}" presName="negativeSpace" presStyleCnt="0"/>
      <dgm:spPr/>
    </dgm:pt>
    <dgm:pt modelId="{92CED7F5-03B0-7B44-8100-998F86D7548C}" type="pres">
      <dgm:prSet presAssocID="{7E12BC83-7795-3841-AF8C-EA7569B9BE7C}" presName="childText" presStyleLbl="conFgAcc1" presStyleIdx="0" presStyleCnt="3">
        <dgm:presLayoutVars>
          <dgm:bulletEnabled val="1"/>
        </dgm:presLayoutVars>
      </dgm:prSet>
      <dgm:spPr/>
    </dgm:pt>
    <dgm:pt modelId="{7E63D74B-2358-954F-AE9D-32D41A8DC5C9}" type="pres">
      <dgm:prSet presAssocID="{22D9B365-7896-7243-A29A-ED23DE3C8EB9}" presName="spaceBetweenRectangles" presStyleCnt="0"/>
      <dgm:spPr/>
    </dgm:pt>
    <dgm:pt modelId="{5065DD97-A72A-7048-9051-2592A893E682}" type="pres">
      <dgm:prSet presAssocID="{472EB624-0A78-C94C-A890-9F0BA4594471}" presName="parentLin" presStyleCnt="0"/>
      <dgm:spPr/>
    </dgm:pt>
    <dgm:pt modelId="{3D3F561A-9E85-494A-93AD-E76F88BB79FC}" type="pres">
      <dgm:prSet presAssocID="{472EB624-0A78-C94C-A890-9F0BA459447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A6028B0-4234-2D4E-90C5-F0250E7C317B}" type="pres">
      <dgm:prSet presAssocID="{472EB624-0A78-C94C-A890-9F0BA459447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CF736B-D24D-A648-90F7-6A7003BE3E77}" type="pres">
      <dgm:prSet presAssocID="{472EB624-0A78-C94C-A890-9F0BA4594471}" presName="negativeSpace" presStyleCnt="0"/>
      <dgm:spPr/>
    </dgm:pt>
    <dgm:pt modelId="{3841A3A1-8489-1D4C-B276-28355649FE3F}" type="pres">
      <dgm:prSet presAssocID="{472EB624-0A78-C94C-A890-9F0BA4594471}" presName="childText" presStyleLbl="conFgAcc1" presStyleIdx="1" presStyleCnt="3">
        <dgm:presLayoutVars>
          <dgm:bulletEnabled val="1"/>
        </dgm:presLayoutVars>
      </dgm:prSet>
      <dgm:spPr/>
    </dgm:pt>
    <dgm:pt modelId="{AB197B20-753F-0749-AB5B-3993464F6158}" type="pres">
      <dgm:prSet presAssocID="{08F5B9F2-42A8-BA48-A95D-1A698E0B74AA}" presName="spaceBetweenRectangles" presStyleCnt="0"/>
      <dgm:spPr/>
    </dgm:pt>
    <dgm:pt modelId="{D7922982-C92D-A546-9811-2A16CAA850CD}" type="pres">
      <dgm:prSet presAssocID="{A0EB48A4-B899-3F46-A5FB-05E86CB4C47E}" presName="parentLin" presStyleCnt="0"/>
      <dgm:spPr/>
    </dgm:pt>
    <dgm:pt modelId="{823C3072-81C2-EC4E-991D-43ECD291BBAC}" type="pres">
      <dgm:prSet presAssocID="{A0EB48A4-B899-3F46-A5FB-05E86CB4C47E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555C1048-42B7-814A-A198-F8410FA57D41}" type="pres">
      <dgm:prSet presAssocID="{A0EB48A4-B899-3F46-A5FB-05E86CB4C47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51745B-F798-2B42-8AE4-D286CD1B8326}" type="pres">
      <dgm:prSet presAssocID="{A0EB48A4-B899-3F46-A5FB-05E86CB4C47E}" presName="negativeSpace" presStyleCnt="0"/>
      <dgm:spPr/>
    </dgm:pt>
    <dgm:pt modelId="{111B63B9-A62D-AA47-8F6C-52E761043403}" type="pres">
      <dgm:prSet presAssocID="{A0EB48A4-B899-3F46-A5FB-05E86CB4C47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54563D1-C837-AF4E-8CF2-63A78D189044}" type="presOf" srcId="{472EB624-0A78-C94C-A890-9F0BA4594471}" destId="{3D3F561A-9E85-494A-93AD-E76F88BB79FC}" srcOrd="0" destOrd="0" presId="urn:microsoft.com/office/officeart/2005/8/layout/list1"/>
    <dgm:cxn modelId="{CA1F32E0-6112-944D-9B18-5AA8B05FFE9B}" type="presOf" srcId="{7E12BC83-7795-3841-AF8C-EA7569B9BE7C}" destId="{32ACDCEA-96D0-4346-869A-7A1BD11CD717}" srcOrd="1" destOrd="0" presId="urn:microsoft.com/office/officeart/2005/8/layout/list1"/>
    <dgm:cxn modelId="{B5F69B33-5172-D94E-9D6A-DE7D4A7721CE}" type="presOf" srcId="{A0EB48A4-B899-3F46-A5FB-05E86CB4C47E}" destId="{823C3072-81C2-EC4E-991D-43ECD291BBAC}" srcOrd="0" destOrd="0" presId="urn:microsoft.com/office/officeart/2005/8/layout/list1"/>
    <dgm:cxn modelId="{E877F8DE-76F5-CF46-ACF7-362539675300}" srcId="{4FF21FC1-2C40-C248-A532-F9A9C063E82D}" destId="{A0EB48A4-B899-3F46-A5FB-05E86CB4C47E}" srcOrd="2" destOrd="0" parTransId="{21574198-CBB0-7B4C-93F5-4A7AAC6C7ECB}" sibTransId="{9CD6BF51-E14C-8D40-8633-50BE8178DF82}"/>
    <dgm:cxn modelId="{18B68B1C-BBF3-3343-9B9D-780F476AD51A}" type="presOf" srcId="{4FF21FC1-2C40-C248-A532-F9A9C063E82D}" destId="{EF0AF927-5C98-3440-B166-2C76E6EFA5E0}" srcOrd="0" destOrd="0" presId="urn:microsoft.com/office/officeart/2005/8/layout/list1"/>
    <dgm:cxn modelId="{76B90F85-70B3-EA4C-B57E-A6E7F0D2080D}" type="presOf" srcId="{7E12BC83-7795-3841-AF8C-EA7569B9BE7C}" destId="{D4AEF70F-5064-AA48-A1EA-A13070E22412}" srcOrd="0" destOrd="0" presId="urn:microsoft.com/office/officeart/2005/8/layout/list1"/>
    <dgm:cxn modelId="{BADFD872-18E5-DC45-9BBC-7FF799B6C596}" srcId="{4FF21FC1-2C40-C248-A532-F9A9C063E82D}" destId="{7E12BC83-7795-3841-AF8C-EA7569B9BE7C}" srcOrd="0" destOrd="0" parTransId="{9EFB4AB3-422A-974B-B8F8-3EB4A14FD2EA}" sibTransId="{22D9B365-7896-7243-A29A-ED23DE3C8EB9}"/>
    <dgm:cxn modelId="{40687717-E919-BA41-BE65-1381F664CDF5}" type="presOf" srcId="{A0EB48A4-B899-3F46-A5FB-05E86CB4C47E}" destId="{555C1048-42B7-814A-A198-F8410FA57D41}" srcOrd="1" destOrd="0" presId="urn:microsoft.com/office/officeart/2005/8/layout/list1"/>
    <dgm:cxn modelId="{43B86AB4-C7C5-3D40-9BB0-0737E3DCB129}" srcId="{4FF21FC1-2C40-C248-A532-F9A9C063E82D}" destId="{472EB624-0A78-C94C-A890-9F0BA4594471}" srcOrd="1" destOrd="0" parTransId="{1C44D2FE-4783-4745-9DAD-86B251F2D290}" sibTransId="{08F5B9F2-42A8-BA48-A95D-1A698E0B74AA}"/>
    <dgm:cxn modelId="{CD064E5D-1B57-9F4C-BB54-67D7E852CAE2}" type="presOf" srcId="{472EB624-0A78-C94C-A890-9F0BA4594471}" destId="{0A6028B0-4234-2D4E-90C5-F0250E7C317B}" srcOrd="1" destOrd="0" presId="urn:microsoft.com/office/officeart/2005/8/layout/list1"/>
    <dgm:cxn modelId="{4079A56F-B3E7-6243-BBC6-F9B6AB740D7B}" type="presParOf" srcId="{EF0AF927-5C98-3440-B166-2C76E6EFA5E0}" destId="{9B58BE8B-A90A-7545-A80D-D41E8886F86C}" srcOrd="0" destOrd="0" presId="urn:microsoft.com/office/officeart/2005/8/layout/list1"/>
    <dgm:cxn modelId="{D3110D80-BE4C-0D4B-BCD1-0DC93AD3DB82}" type="presParOf" srcId="{9B58BE8B-A90A-7545-A80D-D41E8886F86C}" destId="{D4AEF70F-5064-AA48-A1EA-A13070E22412}" srcOrd="0" destOrd="0" presId="urn:microsoft.com/office/officeart/2005/8/layout/list1"/>
    <dgm:cxn modelId="{22F742EF-0B6A-3143-96D5-6D2B711049FD}" type="presParOf" srcId="{9B58BE8B-A90A-7545-A80D-D41E8886F86C}" destId="{32ACDCEA-96D0-4346-869A-7A1BD11CD717}" srcOrd="1" destOrd="0" presId="urn:microsoft.com/office/officeart/2005/8/layout/list1"/>
    <dgm:cxn modelId="{D9D2A80A-7EA0-2C4A-855A-F471B9C05D4A}" type="presParOf" srcId="{EF0AF927-5C98-3440-B166-2C76E6EFA5E0}" destId="{3D9B377D-888A-8B4C-90F0-223C95290409}" srcOrd="1" destOrd="0" presId="urn:microsoft.com/office/officeart/2005/8/layout/list1"/>
    <dgm:cxn modelId="{BB1FB6AF-A7BD-8240-A83B-8C323F369206}" type="presParOf" srcId="{EF0AF927-5C98-3440-B166-2C76E6EFA5E0}" destId="{92CED7F5-03B0-7B44-8100-998F86D7548C}" srcOrd="2" destOrd="0" presId="urn:microsoft.com/office/officeart/2005/8/layout/list1"/>
    <dgm:cxn modelId="{8D56359D-7CC7-8B41-B15D-41EAB6936950}" type="presParOf" srcId="{EF0AF927-5C98-3440-B166-2C76E6EFA5E0}" destId="{7E63D74B-2358-954F-AE9D-32D41A8DC5C9}" srcOrd="3" destOrd="0" presId="urn:microsoft.com/office/officeart/2005/8/layout/list1"/>
    <dgm:cxn modelId="{0066209C-92C0-974D-A0E5-09EBB8CE9C72}" type="presParOf" srcId="{EF0AF927-5C98-3440-B166-2C76E6EFA5E0}" destId="{5065DD97-A72A-7048-9051-2592A893E682}" srcOrd="4" destOrd="0" presId="urn:microsoft.com/office/officeart/2005/8/layout/list1"/>
    <dgm:cxn modelId="{FDF6D846-438F-8D4A-A54E-F7394CE2A45D}" type="presParOf" srcId="{5065DD97-A72A-7048-9051-2592A893E682}" destId="{3D3F561A-9E85-494A-93AD-E76F88BB79FC}" srcOrd="0" destOrd="0" presId="urn:microsoft.com/office/officeart/2005/8/layout/list1"/>
    <dgm:cxn modelId="{8A807D13-F74B-A945-82E5-ABCEA8F4546D}" type="presParOf" srcId="{5065DD97-A72A-7048-9051-2592A893E682}" destId="{0A6028B0-4234-2D4E-90C5-F0250E7C317B}" srcOrd="1" destOrd="0" presId="urn:microsoft.com/office/officeart/2005/8/layout/list1"/>
    <dgm:cxn modelId="{2EA96BBE-A333-BD42-87B9-4CC15B92D5B2}" type="presParOf" srcId="{EF0AF927-5C98-3440-B166-2C76E6EFA5E0}" destId="{03CF736B-D24D-A648-90F7-6A7003BE3E77}" srcOrd="5" destOrd="0" presId="urn:microsoft.com/office/officeart/2005/8/layout/list1"/>
    <dgm:cxn modelId="{3A4B4E05-B8F5-104B-8893-262A868A55DB}" type="presParOf" srcId="{EF0AF927-5C98-3440-B166-2C76E6EFA5E0}" destId="{3841A3A1-8489-1D4C-B276-28355649FE3F}" srcOrd="6" destOrd="0" presId="urn:microsoft.com/office/officeart/2005/8/layout/list1"/>
    <dgm:cxn modelId="{45061268-CCB2-FC48-88FF-E480491CE546}" type="presParOf" srcId="{EF0AF927-5C98-3440-B166-2C76E6EFA5E0}" destId="{AB197B20-753F-0749-AB5B-3993464F6158}" srcOrd="7" destOrd="0" presId="urn:microsoft.com/office/officeart/2005/8/layout/list1"/>
    <dgm:cxn modelId="{A89F3849-8432-2144-934C-11B1E4D7536D}" type="presParOf" srcId="{EF0AF927-5C98-3440-B166-2C76E6EFA5E0}" destId="{D7922982-C92D-A546-9811-2A16CAA850CD}" srcOrd="8" destOrd="0" presId="urn:microsoft.com/office/officeart/2005/8/layout/list1"/>
    <dgm:cxn modelId="{8C04D76F-B809-0249-938E-3B7211839998}" type="presParOf" srcId="{D7922982-C92D-A546-9811-2A16CAA850CD}" destId="{823C3072-81C2-EC4E-991D-43ECD291BBAC}" srcOrd="0" destOrd="0" presId="urn:microsoft.com/office/officeart/2005/8/layout/list1"/>
    <dgm:cxn modelId="{26805327-71B8-434D-BF43-CED67A3BA4AF}" type="presParOf" srcId="{D7922982-C92D-A546-9811-2A16CAA850CD}" destId="{555C1048-42B7-814A-A198-F8410FA57D41}" srcOrd="1" destOrd="0" presId="urn:microsoft.com/office/officeart/2005/8/layout/list1"/>
    <dgm:cxn modelId="{FA340108-0D23-7346-B5AE-4611F9EECD13}" type="presParOf" srcId="{EF0AF927-5C98-3440-B166-2C76E6EFA5E0}" destId="{6651745B-F798-2B42-8AE4-D286CD1B8326}" srcOrd="9" destOrd="0" presId="urn:microsoft.com/office/officeart/2005/8/layout/list1"/>
    <dgm:cxn modelId="{23B0D881-FD38-A94C-8EF6-07898F56715E}" type="presParOf" srcId="{EF0AF927-5C98-3440-B166-2C76E6EFA5E0}" destId="{111B63B9-A62D-AA47-8F6C-52E76104340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CED7F5-03B0-7B44-8100-998F86D7548C}">
      <dsp:nvSpPr>
        <dsp:cNvPr id="0" name=""/>
        <dsp:cNvSpPr/>
      </dsp:nvSpPr>
      <dsp:spPr>
        <a:xfrm>
          <a:off x="0" y="579419"/>
          <a:ext cx="76200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ACDCEA-96D0-4346-869A-7A1BD11CD717}">
      <dsp:nvSpPr>
        <dsp:cNvPr id="0" name=""/>
        <dsp:cNvSpPr/>
      </dsp:nvSpPr>
      <dsp:spPr>
        <a:xfrm>
          <a:off x="381000" y="48059"/>
          <a:ext cx="5334000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Aims</a:t>
          </a:r>
          <a:endParaRPr lang="en-US" sz="3600" kern="1200" dirty="0"/>
        </a:p>
      </dsp:txBody>
      <dsp:txXfrm>
        <a:off x="432878" y="99937"/>
        <a:ext cx="5230244" cy="958964"/>
      </dsp:txXfrm>
    </dsp:sp>
    <dsp:sp modelId="{3841A3A1-8489-1D4C-B276-28355649FE3F}">
      <dsp:nvSpPr>
        <dsp:cNvPr id="0" name=""/>
        <dsp:cNvSpPr/>
      </dsp:nvSpPr>
      <dsp:spPr>
        <a:xfrm>
          <a:off x="0" y="2212380"/>
          <a:ext cx="76200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6028B0-4234-2D4E-90C5-F0250E7C317B}">
      <dsp:nvSpPr>
        <dsp:cNvPr id="0" name=""/>
        <dsp:cNvSpPr/>
      </dsp:nvSpPr>
      <dsp:spPr>
        <a:xfrm>
          <a:off x="381000" y="1681020"/>
          <a:ext cx="5334000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Why is it important? </a:t>
          </a:r>
          <a:endParaRPr lang="en-US" sz="3600" kern="1200" dirty="0"/>
        </a:p>
      </dsp:txBody>
      <dsp:txXfrm>
        <a:off x="432878" y="1732898"/>
        <a:ext cx="5230244" cy="958964"/>
      </dsp:txXfrm>
    </dsp:sp>
    <dsp:sp modelId="{111B63B9-A62D-AA47-8F6C-52E761043403}">
      <dsp:nvSpPr>
        <dsp:cNvPr id="0" name=""/>
        <dsp:cNvSpPr/>
      </dsp:nvSpPr>
      <dsp:spPr>
        <a:xfrm>
          <a:off x="0" y="3845340"/>
          <a:ext cx="76200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C1048-42B7-814A-A198-F8410FA57D41}">
      <dsp:nvSpPr>
        <dsp:cNvPr id="0" name=""/>
        <dsp:cNvSpPr/>
      </dsp:nvSpPr>
      <dsp:spPr>
        <a:xfrm>
          <a:off x="381000" y="3313980"/>
          <a:ext cx="5334000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Practicalities</a:t>
          </a:r>
          <a:endParaRPr lang="en-US" sz="3600" kern="1200" dirty="0"/>
        </a:p>
      </dsp:txBody>
      <dsp:txXfrm>
        <a:off x="432878" y="3365858"/>
        <a:ext cx="5230244" cy="958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CA458-C2DB-FF4C-8D0E-E484C0968C25}" type="datetimeFigureOut">
              <a:rPr lang="en-US" smtClean="0"/>
              <a:t>04/05/21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452A5-6B44-0443-AE3C-3A09F1945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48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FED7F-282A-2C49-9B72-2A34A5ED241A}" type="datetimeFigureOut">
              <a:rPr lang="en-US" smtClean="0"/>
              <a:t>04/05/21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B5E33-C575-8844-BB75-B75A8E60D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42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B5E33-C575-8844-BB75-B75A8E60DC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02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B5E33-C575-8844-BB75-B75A8E60DC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40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B5E33-C575-8844-BB75-B75A8E60DC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92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of you have different back grounds and levels of experience,</a:t>
            </a:r>
            <a:r>
              <a:rPr lang="en-US" baseline="0" dirty="0" smtClean="0"/>
              <a:t> that</a:t>
            </a:r>
            <a:r>
              <a:rPr lang="fr-FR" baseline="0" dirty="0" smtClean="0"/>
              <a:t>’</a:t>
            </a:r>
            <a:r>
              <a:rPr lang="en-US" baseline="0" dirty="0" smtClean="0"/>
              <a:t>s the good bit and the hard part of the course. Some of it you may feel is too easy however ………..</a:t>
            </a:r>
          </a:p>
          <a:p>
            <a:r>
              <a:rPr lang="en-US" baseline="0" dirty="0" smtClean="0"/>
              <a:t>That inevitably means that we will have to cover some material which many of you already know, although we hope the </a:t>
            </a:r>
            <a:r>
              <a:rPr lang="en-US" baseline="0" dirty="0" err="1" smtClean="0"/>
              <a:t>precourse</a:t>
            </a:r>
            <a:r>
              <a:rPr lang="en-US" baseline="0" dirty="0" smtClean="0"/>
              <a:t> material will negate some of the need to repeat the basics…………</a:t>
            </a:r>
          </a:p>
          <a:p>
            <a:r>
              <a:rPr lang="en-US" baseline="0" dirty="0" smtClean="0"/>
              <a:t>Therefore you need to have had opportunity to practice the basics so they are second nature. Fortunately these events are rare this means……….. So its good to practice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B5E33-C575-8844-BB75-B75A8E60DC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92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Quite</a:t>
            </a:r>
            <a:r>
              <a:rPr lang="en-US" baseline="0" dirty="0" smtClean="0"/>
              <a:t> a tight timetable. </a:t>
            </a:r>
            <a:r>
              <a:rPr lang="en-US" dirty="0" smtClean="0"/>
              <a:t>We’d like to finish</a:t>
            </a:r>
            <a:r>
              <a:rPr lang="en-US" baseline="0" dirty="0" smtClean="0"/>
              <a:t> on time! Need to be at your next session and ready to start on time!</a:t>
            </a:r>
          </a:p>
          <a:p>
            <a:r>
              <a:rPr lang="en-US" baseline="0" dirty="0" smtClean="0"/>
              <a:t>Reflection is an essential part of the course process</a:t>
            </a:r>
          </a:p>
          <a:p>
            <a:r>
              <a:rPr lang="en-US" baseline="0" dirty="0" smtClean="0"/>
              <a:t>Certificates will be given to you once you have completed the post course reflection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B5E33-C575-8844-BB75-B75A8E60DC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92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Insert your own</a:t>
            </a:r>
            <a:r>
              <a:rPr lang="en-US" baseline="0" dirty="0" smtClean="0"/>
              <a:t> timetable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B5E33-C575-8844-BB75-B75A8E60DC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92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2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04/05/21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04/05/21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04/05/21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04/05/21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04/05/21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04/05/21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04/05/21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04/05/21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04/05/21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04/05/21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04/05/21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1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2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04/05/21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.bin"/><Relationship Id="rId5" Type="http://schemas.openxmlformats.org/officeDocument/2006/relationships/package" Target="../embeddings/Microsoft_Word_Document1.docx"/><Relationship Id="rId6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Insert date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4057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3583856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9524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>
                <a:solidFill>
                  <a:srgbClr val="376092"/>
                </a:solidFill>
              </a:rPr>
              <a:t>Improve patient safety </a:t>
            </a:r>
            <a:r>
              <a:rPr lang="en-US" dirty="0"/>
              <a:t>when intubating on ICU</a:t>
            </a:r>
            <a:endParaRPr lang="en-GB" dirty="0"/>
          </a:p>
          <a:p>
            <a:pPr lvl="0"/>
            <a:r>
              <a:rPr lang="en-US" dirty="0"/>
              <a:t>Develop the multidisciplinary skills required for intubation in an ICU patient</a:t>
            </a:r>
            <a:endParaRPr lang="en-GB" dirty="0"/>
          </a:p>
          <a:p>
            <a:pPr lvl="0"/>
            <a:r>
              <a:rPr lang="en-US" dirty="0"/>
              <a:t>Initially to train key people across the region with the aim of creating a core of skilled people to distribute it to their own </a:t>
            </a:r>
            <a:r>
              <a:rPr lang="en-US" dirty="0" smtClean="0"/>
              <a:t>trusts</a:t>
            </a:r>
          </a:p>
          <a:p>
            <a:pPr lvl="0"/>
            <a:endParaRPr lang="en-GB" dirty="0"/>
          </a:p>
          <a:p>
            <a:pPr marL="114300" indent="0">
              <a:buNone/>
            </a:pPr>
            <a:r>
              <a:rPr lang="en-GB" dirty="0"/>
              <a:t>By the end of the course all candidates should be confident to undertake their role in an</a:t>
            </a:r>
          </a:p>
          <a:p>
            <a:pPr lvl="0"/>
            <a:r>
              <a:rPr lang="en-US" dirty="0"/>
              <a:t>emergency intubation on ICU</a:t>
            </a:r>
            <a:endParaRPr lang="en-GB" dirty="0"/>
          </a:p>
          <a:p>
            <a:pPr lvl="0"/>
            <a:r>
              <a:rPr lang="en-US" dirty="0"/>
              <a:t>a difficult intubation situation on ICU</a:t>
            </a:r>
            <a:endParaRPr lang="en-GB" dirty="0"/>
          </a:p>
          <a:p>
            <a:pPr lvl="0"/>
            <a:r>
              <a:rPr lang="en-US" dirty="0"/>
              <a:t>a cant ventilate situation on ICU</a:t>
            </a:r>
            <a:endParaRPr lang="en-GB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5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Teamwork requires practice, </a:t>
            </a:r>
            <a:r>
              <a:rPr lang="en-US" dirty="0" smtClean="0"/>
              <a:t>as multi professionals rather than in individual disciplines</a:t>
            </a:r>
          </a:p>
          <a:p>
            <a:pPr>
              <a:buFontTx/>
              <a:buChar char="-"/>
            </a:pPr>
            <a:r>
              <a:rPr lang="en-US" dirty="0" smtClean="0"/>
              <a:t>In an emergency you will </a:t>
            </a:r>
            <a:r>
              <a:rPr lang="en-US" dirty="0" smtClean="0">
                <a:solidFill>
                  <a:srgbClr val="376092"/>
                </a:solidFill>
              </a:rPr>
              <a:t>fall back on your basic training</a:t>
            </a:r>
          </a:p>
          <a:p>
            <a:pPr>
              <a:buFontTx/>
              <a:buChar char="-"/>
            </a:pPr>
            <a:r>
              <a:rPr lang="en-US" dirty="0" smtClean="0"/>
              <a:t>The first time you maybe required to this it is likely to be a </a:t>
            </a:r>
            <a:r>
              <a:rPr lang="en-US" dirty="0" smtClean="0">
                <a:solidFill>
                  <a:srgbClr val="376092"/>
                </a:solidFill>
              </a:rPr>
              <a:t>life and death situation</a:t>
            </a:r>
          </a:p>
        </p:txBody>
      </p:sp>
    </p:spTree>
    <p:extLst>
      <p:ext uri="{BB962C8B-B14F-4D97-AF65-F5344CB8AC3E}">
        <p14:creationId xmlns:p14="http://schemas.microsoft.com/office/powerpoint/2010/main" val="310513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Fire</a:t>
            </a:r>
          </a:p>
          <a:p>
            <a:pPr>
              <a:buFontTx/>
              <a:buChar char="-"/>
            </a:pPr>
            <a:r>
              <a:rPr lang="en-US" dirty="0" smtClean="0"/>
              <a:t>Running to time</a:t>
            </a:r>
          </a:p>
          <a:p>
            <a:pPr>
              <a:buFontTx/>
              <a:buChar char="-"/>
            </a:pPr>
            <a:r>
              <a:rPr lang="en-US" dirty="0" smtClean="0"/>
              <a:t>On-line post course reflection and feedback</a:t>
            </a:r>
          </a:p>
          <a:p>
            <a:pPr>
              <a:buFontTx/>
              <a:buChar char="-"/>
            </a:pPr>
            <a:r>
              <a:rPr lang="en-US" dirty="0" smtClean="0"/>
              <a:t>Certificates</a:t>
            </a:r>
          </a:p>
        </p:txBody>
      </p:sp>
    </p:spTree>
    <p:extLst>
      <p:ext uri="{BB962C8B-B14F-4D97-AF65-F5344CB8AC3E}">
        <p14:creationId xmlns:p14="http://schemas.microsoft.com/office/powerpoint/2010/main" val="310513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Practicalities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076190"/>
              </p:ext>
            </p:extLst>
          </p:nvPr>
        </p:nvGraphicFramePr>
        <p:xfrm>
          <a:off x="917692" y="1877222"/>
          <a:ext cx="6654800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5" imgW="6654800" imgH="3581400" progId="Word.Document.12">
                  <p:embed/>
                </p:oleObj>
              </mc:Choice>
              <mc:Fallback>
                <p:oleObj name="Document" r:id="rId5" imgW="6654800" imgH="3581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7692" y="1877222"/>
                        <a:ext cx="6654800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9293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1127</TotalTime>
  <Words>319</Words>
  <Application>Microsoft Macintosh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Adjacency</vt:lpstr>
      <vt:lpstr>Document</vt:lpstr>
      <vt:lpstr>SAMI</vt:lpstr>
      <vt:lpstr>Contents</vt:lpstr>
      <vt:lpstr>Aims</vt:lpstr>
      <vt:lpstr>Why is it important?</vt:lpstr>
      <vt:lpstr>Practicalities</vt:lpstr>
      <vt:lpstr>Practicalities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SAMI update</dc:title>
  <dc:creator>Rebecca Frank</dc:creator>
  <cp:lastModifiedBy>Rebecca</cp:lastModifiedBy>
  <cp:revision>55</cp:revision>
  <cp:lastPrinted>2015-04-28T20:08:18Z</cp:lastPrinted>
  <dcterms:created xsi:type="dcterms:W3CDTF">2014-06-20T11:24:47Z</dcterms:created>
  <dcterms:modified xsi:type="dcterms:W3CDTF">2021-05-04T10:23:56Z</dcterms:modified>
</cp:coreProperties>
</file>